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03919226-e976-4cca-86b2-14aba4a3b330/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399417" y="2586446"/>
            <a:ext cx="3200400" cy="77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614870" y="1755449"/>
            <a:ext cx="41532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Pisanje</a:t>
            </a:r>
            <a:endParaRPr sz="4800">
              <a:solidFill>
                <a:srgbClr val="FC8B3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4" name="Google Shape;104;p15"/>
          <p:cNvSpPr txBox="1"/>
          <p:nvPr/>
        </p:nvSpPr>
        <p:spPr>
          <a:xfrm>
            <a:off x="7547488" y="1952602"/>
            <a:ext cx="315631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si dosad pisao/pisala pisane sastavke? Što je zadana, a što slobodna tema? Na koji se način pripremaš za pisanje?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7">
            <a:alphaModFix/>
          </a:blip>
          <a:srcRect l="50048" t="14872" r="18726" b="10000"/>
          <a:stretch/>
        </p:blipFill>
        <p:spPr>
          <a:xfrm rot="-184071">
            <a:off x="960233" y="877889"/>
            <a:ext cx="3837997" cy="519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55161" y="1556026"/>
            <a:ext cx="2681680" cy="27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250199" y="1088474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6317" y="2709346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7" name="Google Shape;117;p16"/>
          <p:cNvSpPr txBox="1"/>
          <p:nvPr/>
        </p:nvSpPr>
        <p:spPr>
          <a:xfrm>
            <a:off x="7307080" y="2368184"/>
            <a:ext cx="244827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sastavak </a:t>
            </a:r>
            <a:r>
              <a:rPr lang="hr-H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Tata, dobio si trojku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uvod, glavni dio, zaključak!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500116" y="1616541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7">
            <a:alphaModFix/>
          </a:blip>
          <a:srcRect l="50265" t="45128" r="29350" b="13995"/>
          <a:stretch/>
        </p:blipFill>
        <p:spPr>
          <a:xfrm>
            <a:off x="1752372" y="778908"/>
            <a:ext cx="4554380" cy="513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1975344" y="1147352"/>
            <a:ext cx="186359" cy="1182023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957423" y="2416351"/>
            <a:ext cx="202224" cy="2489757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FC8B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flipH="1">
            <a:off x="1052523" y="2092569"/>
            <a:ext cx="28931" cy="289998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6"/>
          <p:cNvSpPr/>
          <p:nvPr/>
        </p:nvSpPr>
        <p:spPr>
          <a:xfrm>
            <a:off x="1933608" y="4992549"/>
            <a:ext cx="181141" cy="56419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8099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7167" y="1202321"/>
            <a:ext cx="1120223" cy="11063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6" name="Google Shape;126;p16"/>
          <p:cNvSpPr/>
          <p:nvPr/>
        </p:nvSpPr>
        <p:spPr>
          <a:xfrm>
            <a:off x="628851" y="1292128"/>
            <a:ext cx="951625" cy="92319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813489" y="1570375"/>
            <a:ext cx="6330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</a:t>
            </a:r>
            <a:endParaRPr/>
          </a:p>
        </p:txBody>
      </p:sp>
      <p:pic>
        <p:nvPicPr>
          <p:cNvPr id="128" name="Google Shape;128;p16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648" y="2950281"/>
            <a:ext cx="1120223" cy="11063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16"/>
          <p:cNvSpPr/>
          <p:nvPr/>
        </p:nvSpPr>
        <p:spPr>
          <a:xfrm>
            <a:off x="575767" y="3050542"/>
            <a:ext cx="951625" cy="92319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63490" y="3211089"/>
            <a:ext cx="7893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glavni dio</a:t>
            </a:r>
            <a:endParaRPr/>
          </a:p>
        </p:txBody>
      </p:sp>
      <p:pic>
        <p:nvPicPr>
          <p:cNvPr id="131" name="Google Shape;131;p16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749" y="4639641"/>
            <a:ext cx="1120223" cy="11063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2" name="Google Shape;132;p16"/>
          <p:cNvSpPr/>
          <p:nvPr/>
        </p:nvSpPr>
        <p:spPr>
          <a:xfrm>
            <a:off x="556381" y="4726177"/>
            <a:ext cx="951625" cy="92319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556143" y="5017016"/>
            <a:ext cx="9583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zaključak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8845" y="4089572"/>
            <a:ext cx="2440117" cy="2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2" name="Google Shape;142;p17"/>
          <p:cNvSpPr txBox="1"/>
          <p:nvPr/>
        </p:nvSpPr>
        <p:spPr>
          <a:xfrm>
            <a:off x="7289186" y="2438542"/>
            <a:ext cx="32965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pisani sastavak?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koliko se dijelova sastoji pisani sastavak?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723088" y="1198895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1245747" y="693328"/>
            <a:ext cx="51747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PISANI SASTAVAK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 pisani rad o slobodnoj ili zadanoj temi. 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Pisani sastavak ima trodijelnu strukturu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1794652" y="2004049"/>
            <a:ext cx="31686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glavni dio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zaključak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475262" y="4638543"/>
            <a:ext cx="39507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pisanju u svakom dijelu prvi redak piši uvučeno!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4406" y="1877964"/>
            <a:ext cx="793982" cy="97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0727" y="2493937"/>
            <a:ext cx="912507" cy="10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1064" y="3252242"/>
            <a:ext cx="924922" cy="106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Picture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22850" y="2191032"/>
            <a:ext cx="2718107" cy="321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Transparent Orange Arrow Icon Png - Arrow Increasing In Size, Png ..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27040" y="2176006"/>
            <a:ext cx="1258476" cy="81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descr="Transparent Orange Arrow Icon Png - Arrow Increasing In Size, Png ..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27040" y="2920733"/>
            <a:ext cx="1258476" cy="81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Transparent Orange Arrow Icon Png - Arrow Increasing In Size, Png ..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26602" y="3929715"/>
            <a:ext cx="1258476" cy="8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7614370" y="1905881"/>
            <a:ext cx="21230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PISANI SASTAVAK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457" y="661639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1092" y="3929264"/>
            <a:ext cx="2598268" cy="266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7461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" name="Google Shape;164;p18"/>
          <p:cNvSpPr txBox="1"/>
          <p:nvPr/>
        </p:nvSpPr>
        <p:spPr>
          <a:xfrm>
            <a:off x="7105608" y="2352520"/>
            <a:ext cx="341014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faze u procesu pisanja.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svojim riječima što radiš u kojoj fazi pisanja.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8">
            <a:alphaModFix/>
          </a:blip>
          <a:srcRect l="26538" t="48565" r="50745" b="22435"/>
          <a:stretch/>
        </p:blipFill>
        <p:spPr>
          <a:xfrm>
            <a:off x="411813" y="1243172"/>
            <a:ext cx="6008644" cy="396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7718170" y="81459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7361253" y="1579213"/>
            <a:ext cx="28988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FAZE PROCESA PISANJA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6896" y="2845199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8" name="Google Shape;178;p19"/>
          <p:cNvSpPr txBox="1"/>
          <p:nvPr/>
        </p:nvSpPr>
        <p:spPr>
          <a:xfrm>
            <a:off x="7279620" y="2491264"/>
            <a:ext cx="30089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Zbog čega uvijek trebaš imati plan pisanja?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051881" y="1217269"/>
            <a:ext cx="3279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PISANJA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552645" y="1815106"/>
            <a:ext cx="5307827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nastaje od prikupljenih važnih podataka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može nastati u obliku pitanja, umne mape, tablice, podnaslova, kratkih bilježaka, izdvajanjem ključnih riječi i sl.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sadrži i redoslijed kojim ćeš pisati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7684477" y="114920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7551929" y="1877889"/>
            <a:ext cx="22991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PLAN PISANJA</a:t>
            </a:r>
            <a:endParaRPr sz="2400" dirty="0"/>
          </a:p>
        </p:txBody>
      </p:sp>
      <p:sp>
        <p:nvSpPr>
          <p:cNvPr id="14" name="Google Shape;184;p19"/>
          <p:cNvSpPr txBox="1"/>
          <p:nvPr/>
        </p:nvSpPr>
        <p:spPr>
          <a:xfrm>
            <a:off x="1011117" y="4619428"/>
            <a:ext cx="5528228" cy="7932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RAZMISLI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zadatke izvršava čovjek koji ne planira?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/>
          </a:blip>
          <a:srcRect l="22140" t="23333" r="53053" b="54488"/>
          <a:stretch/>
        </p:blipFill>
        <p:spPr>
          <a:xfrm>
            <a:off x="82678" y="2206198"/>
            <a:ext cx="7164212" cy="36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9093" y="629116"/>
            <a:ext cx="4577619" cy="45211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7363" y="4170111"/>
            <a:ext cx="2278955" cy="233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4" name="Google Shape;194;p20"/>
          <p:cNvSpPr txBox="1"/>
          <p:nvPr/>
        </p:nvSpPr>
        <p:spPr>
          <a:xfrm>
            <a:off x="7755899" y="2684224"/>
            <a:ext cx="33684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napišeš sastavak, uvijek ga trebaš pročitati i provjeriti nekoliko puta prema sastavnicama.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7583434" y="1013671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1296255" y="889174"/>
            <a:ext cx="47440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navedenim sastavnicama uvijek analiziraj svoj sastavak.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8083319" y="2050944"/>
            <a:ext cx="28894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ANALIZA SASTAVKA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6712" y="3294504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9" name="Google Shape;209;p21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10" name="Google Shape;210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1768039" y="1283992"/>
            <a:ext cx="1800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upute za pisanje školske zadaće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1793048" y="2485292"/>
            <a:ext cx="18344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i pogledaj sažetke udžbeničke jedinice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Pisanje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1831630" y="3728482"/>
            <a:ext cx="203150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pisani sažetak udžbeničke jedinice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Pisanj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 zaigraj igru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nastaje tekst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4870457" y="1094409"/>
            <a:ext cx="168860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na listićima za    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 u učenju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znati više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4820382" y="2811686"/>
            <a:ext cx="17386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izlaznu kartica za samoprovjeru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242</Words>
  <Application>Microsoft Office PowerPoint</Application>
  <PresentationFormat>Široki zaslon</PresentationFormat>
  <Paragraphs>49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2</cp:revision>
  <dcterms:modified xsi:type="dcterms:W3CDTF">2020-09-09T13:11:55Z</dcterms:modified>
</cp:coreProperties>
</file>